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22AA11-4BD3-42F8-9964-ECD1C1C1FC8F}" type="datetimeFigureOut">
              <a:rPr lang="en-US" smtClean="0"/>
              <a:t>3/12/2009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ABBCA1-C372-45D6-923F-070F1F02969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Antilles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www.33ff.com/flags/XL_flags/Haiti_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3429000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Haïti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120"/>
          </a:xfrm>
        </p:spPr>
        <p:txBody>
          <a:bodyPr/>
          <a:lstStyle/>
          <a:p>
            <a:r>
              <a:rPr lang="fr-FR" dirty="0" smtClean="0"/>
              <a:t>La capitale: Port-au-Prince</a:t>
            </a:r>
          </a:p>
          <a:p>
            <a:r>
              <a:rPr lang="fr-FR" dirty="0" smtClean="0"/>
              <a:t>Langues: français et créole</a:t>
            </a:r>
          </a:p>
          <a:p>
            <a:r>
              <a:rPr lang="fr-FR" dirty="0" smtClean="0"/>
              <a:t>Les produits: le café, la canne à sucre, le tabac, le coton, la banane</a:t>
            </a:r>
          </a:p>
          <a:p>
            <a:r>
              <a:rPr lang="fr-FR" dirty="0" smtClean="0"/>
              <a:t>«L’île aux montagnes » </a:t>
            </a:r>
            <a:endParaRPr lang="fr-FR" dirty="0"/>
          </a:p>
        </p:txBody>
      </p:sp>
      <p:pic>
        <p:nvPicPr>
          <p:cNvPr id="1030" name="Picture 6" descr="http://www.greaterworksoutreach.org/pictures/Hai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52400"/>
            <a:ext cx="5495925" cy="4943475"/>
          </a:xfrm>
          <a:prstGeom prst="rect">
            <a:avLst/>
          </a:prstGeom>
          <a:noFill/>
        </p:spPr>
      </p:pic>
      <p:pic>
        <p:nvPicPr>
          <p:cNvPr id="1026" name="Picture 2" descr="Hait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1125" y="3695699"/>
            <a:ext cx="3952875" cy="3162301"/>
          </a:xfrm>
          <a:prstGeom prst="rect">
            <a:avLst/>
          </a:prstGeom>
          <a:noFill/>
        </p:spPr>
      </p:pic>
      <p:pic>
        <p:nvPicPr>
          <p:cNvPr id="1035" name="Picture 11" descr="http://www.panoramaproductions.net/tours/haiti/gallery/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99" y="-136525"/>
            <a:ext cx="5925713" cy="3946525"/>
          </a:xfrm>
          <a:prstGeom prst="rect">
            <a:avLst/>
          </a:prstGeom>
          <a:noFill/>
        </p:spPr>
      </p:pic>
      <p:pic>
        <p:nvPicPr>
          <p:cNvPr id="1028" name="Picture 4" descr="http://wwp.greenwichmeantime.com/images/time/caribbean/hait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914400"/>
            <a:ext cx="6700489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ticketcomps.com/img/flags/guadeloupe.jpg"/>
          <p:cNvPicPr>
            <a:picLocks noChangeAspect="1" noChangeArrowheads="1"/>
          </p:cNvPicPr>
          <p:nvPr/>
        </p:nvPicPr>
        <p:blipFill>
          <a:blip r:embed="rId2"/>
          <a:srcRect t="2158"/>
          <a:stretch>
            <a:fillRect/>
          </a:stretch>
        </p:blipFill>
        <p:spPr bwMode="auto">
          <a:xfrm>
            <a:off x="4752975" y="0"/>
            <a:ext cx="4391025" cy="30660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Guadeloupe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capitale</a:t>
            </a:r>
            <a:r>
              <a:rPr lang="en-US" dirty="0" smtClean="0"/>
              <a:t>: </a:t>
            </a:r>
            <a:r>
              <a:rPr lang="en-US" dirty="0" err="1" smtClean="0"/>
              <a:t>Basse</a:t>
            </a:r>
            <a:r>
              <a:rPr lang="en-US" dirty="0" smtClean="0"/>
              <a:t> Terre</a:t>
            </a:r>
          </a:p>
          <a:p>
            <a:r>
              <a:rPr lang="en-US" dirty="0" smtClean="0"/>
              <a:t>La plus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: Point à </a:t>
            </a:r>
            <a:r>
              <a:rPr lang="en-US" dirty="0" err="1" smtClean="0"/>
              <a:t>Pitre</a:t>
            </a:r>
            <a:endParaRPr lang="en-US" dirty="0" smtClean="0"/>
          </a:p>
          <a:p>
            <a:r>
              <a:rPr lang="fr-FR" dirty="0" smtClean="0"/>
              <a:t>Langues: français et </a:t>
            </a:r>
            <a:r>
              <a:rPr lang="fr-FR" dirty="0" smtClean="0"/>
              <a:t>créole</a:t>
            </a:r>
          </a:p>
          <a:p>
            <a:r>
              <a:rPr lang="fr-FR" dirty="0" smtClean="0"/>
              <a:t>Département d’outre-mer</a:t>
            </a:r>
          </a:p>
          <a:p>
            <a:r>
              <a:rPr lang="fr-FR" dirty="0" smtClean="0"/>
              <a:t>«L</a:t>
            </a:r>
            <a:r>
              <a:rPr lang="en-US" dirty="0" smtClean="0"/>
              <a:t>’</a:t>
            </a:r>
            <a:r>
              <a:rPr lang="en-US" dirty="0" err="1" smtClean="0"/>
              <a:t>île</a:t>
            </a:r>
            <a:r>
              <a:rPr lang="en-US" dirty="0" smtClean="0"/>
              <a:t> aux Belles </a:t>
            </a:r>
            <a:r>
              <a:rPr lang="en-US" dirty="0" err="1" smtClean="0"/>
              <a:t>Eaux</a:t>
            </a:r>
            <a:r>
              <a:rPr lang="fr-FR" dirty="0" smtClean="0"/>
              <a:t>»</a:t>
            </a:r>
            <a:endParaRPr lang="en-US" dirty="0"/>
          </a:p>
        </p:txBody>
      </p:sp>
      <p:pic>
        <p:nvPicPr>
          <p:cNvPr id="16388" name="Picture 4" descr="Guadelou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0"/>
            <a:ext cx="6931025" cy="5544822"/>
          </a:xfrm>
          <a:prstGeom prst="rect">
            <a:avLst/>
          </a:prstGeom>
          <a:noFill/>
        </p:spPr>
      </p:pic>
      <p:pic>
        <p:nvPicPr>
          <p:cNvPr id="16386" name="Picture 2" descr="http://caribbean-vacationspots.com/content_images/1/guadeloupe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-14534"/>
            <a:ext cx="8610600" cy="687253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5-Point Star 4"/>
          <p:cNvSpPr/>
          <p:nvPr/>
        </p:nvSpPr>
        <p:spPr>
          <a:xfrm>
            <a:off x="2438400" y="4724400"/>
            <a:ext cx="152400" cy="228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ticketcomps.com/img/flags/guadeloupe.jpg"/>
          <p:cNvPicPr>
            <a:picLocks noChangeAspect="1" noChangeArrowheads="1"/>
          </p:cNvPicPr>
          <p:nvPr/>
        </p:nvPicPr>
        <p:blipFill>
          <a:blip r:embed="rId2"/>
          <a:srcRect t="2158"/>
          <a:stretch>
            <a:fillRect/>
          </a:stretch>
        </p:blipFill>
        <p:spPr bwMode="auto">
          <a:xfrm>
            <a:off x="4752975" y="0"/>
            <a:ext cx="4391025" cy="30660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Martinique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capitale</a:t>
            </a:r>
            <a:r>
              <a:rPr lang="en-US" dirty="0" smtClean="0"/>
              <a:t>: Fort de France</a:t>
            </a:r>
          </a:p>
          <a:p>
            <a:r>
              <a:rPr lang="fr-FR" dirty="0" smtClean="0"/>
              <a:t>Langues: français et </a:t>
            </a:r>
            <a:r>
              <a:rPr lang="fr-FR" dirty="0" smtClean="0"/>
              <a:t>créole</a:t>
            </a:r>
          </a:p>
          <a:p>
            <a:r>
              <a:rPr lang="fr-FR" dirty="0" smtClean="0"/>
              <a:t>Département d’outre-mer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L’île</a:t>
            </a:r>
            <a:r>
              <a:rPr lang="en-US" dirty="0" smtClean="0"/>
              <a:t> aux </a:t>
            </a:r>
            <a:r>
              <a:rPr lang="en-US" dirty="0" err="1" smtClean="0"/>
              <a:t>Fleurs</a:t>
            </a:r>
            <a:r>
              <a:rPr lang="en-US" dirty="0" smtClean="0"/>
              <a:t>”  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volcan</a:t>
            </a:r>
            <a:r>
              <a:rPr lang="en-US" dirty="0" smtClean="0"/>
              <a:t>: </a:t>
            </a:r>
            <a:r>
              <a:rPr lang="en-US" dirty="0" err="1" smtClean="0"/>
              <a:t>Pelée</a:t>
            </a:r>
            <a:endParaRPr lang="en-US" dirty="0"/>
          </a:p>
        </p:txBody>
      </p:sp>
      <p:pic>
        <p:nvPicPr>
          <p:cNvPr id="15366" name="Picture 6" descr="http://farm1.static.flickr.com/60/156104540_421756ee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28600"/>
            <a:ext cx="4762500" cy="3562350"/>
          </a:xfrm>
          <a:prstGeom prst="rect">
            <a:avLst/>
          </a:prstGeom>
          <a:noFill/>
        </p:spPr>
      </p:pic>
      <p:pic>
        <p:nvPicPr>
          <p:cNvPr id="15368" name="Picture 8" descr="http://pro.corbis.com/images/IH155434.jpg?size=67&amp;uid=%7B1F8AC006-8DFE-4BDA-AD4F-BBD6D7FAF6D0%7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219200"/>
            <a:ext cx="4391025" cy="4572000"/>
          </a:xfrm>
          <a:prstGeom prst="rect">
            <a:avLst/>
          </a:prstGeom>
          <a:noFill/>
        </p:spPr>
      </p:pic>
      <p:pic>
        <p:nvPicPr>
          <p:cNvPr id="15362" name="Picture 2" descr="http://www.jmu.edu/international/images/martinique_map_002.gif"/>
          <p:cNvPicPr>
            <a:picLocks noChangeAspect="1" noChangeArrowheads="1"/>
          </p:cNvPicPr>
          <p:nvPr/>
        </p:nvPicPr>
        <p:blipFill>
          <a:blip r:embed="rId5"/>
          <a:srcRect l="22774"/>
          <a:stretch>
            <a:fillRect/>
          </a:stretch>
        </p:blipFill>
        <p:spPr bwMode="auto">
          <a:xfrm>
            <a:off x="4468420" y="-21261"/>
            <a:ext cx="4675581" cy="6879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89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Les Antilles</vt:lpstr>
      <vt:lpstr>Le Haïti</vt:lpstr>
      <vt:lpstr>La Guadeloupe</vt:lpstr>
      <vt:lpstr>La Martinique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Antilles</dc:title>
  <dc:creator>User</dc:creator>
  <cp:lastModifiedBy>User</cp:lastModifiedBy>
  <cp:revision>1</cp:revision>
  <dcterms:created xsi:type="dcterms:W3CDTF">2009-03-12T19:34:55Z</dcterms:created>
  <dcterms:modified xsi:type="dcterms:W3CDTF">2009-03-12T20:33:41Z</dcterms:modified>
</cp:coreProperties>
</file>